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7F116-469A-4C1C-9910-C46F141C2DDD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14AD4-3356-4DBC-82AE-152ECFF4FF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14AD4-3356-4DBC-82AE-152ECFF4FFB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Рисунок 41" descr="IMG_609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31573" y="3813043"/>
            <a:ext cx="2496278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3" name="Рисунок 42" descr="IMG_609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107837" y="3453003"/>
            <a:ext cx="3072341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251520" y="620688"/>
            <a:ext cx="8906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Фотоотчет «</a:t>
            </a: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Здравствуй</a:t>
            </a: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зимушка - зима»</a:t>
            </a:r>
            <a:endParaRPr lang="ru-RU" sz="36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196752"/>
            <a:ext cx="73099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Создание условий для самовыражения детей в различных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видах деятельности: игровой, исполнительской, творческой.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15816" y="2636912"/>
            <a:ext cx="374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Сладкие угощения от лесного гнома</a:t>
            </a:r>
            <a:endParaRPr lang="ru-RU" dirty="0">
              <a:solidFill>
                <a:schemeClr val="bg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536" y="5877272"/>
            <a:ext cx="2834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Дружно  зимний хоровод</a:t>
            </a:r>
          </a:p>
          <a:p>
            <a:pPr algn="ctr"/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Настроенье придает</a:t>
            </a:r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6176" y="5949280"/>
            <a:ext cx="2482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Веселый аттракцион</a:t>
            </a:r>
          </a:p>
          <a:p>
            <a:pPr algn="ctr"/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«Мы тепло оденемся»</a:t>
            </a:r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5736" y="2204864"/>
            <a:ext cx="3486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Мы встречаем Зимушку – зиму!</a:t>
            </a:r>
          </a:p>
          <a:p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" name="Рисунок 19" descr="IMG_610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400000">
            <a:off x="5986956" y="3814244"/>
            <a:ext cx="2505890" cy="18794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Рисунок 20" descr="IMG_610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5400000" flipV="1">
            <a:off x="6979144" y="2245993"/>
            <a:ext cx="2057220" cy="1542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" name="7-конечная звезда 21"/>
          <p:cNvSpPr/>
          <p:nvPr/>
        </p:nvSpPr>
        <p:spPr>
          <a:xfrm>
            <a:off x="8676456" y="5373216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7-конечная звезда 22"/>
          <p:cNvSpPr/>
          <p:nvPr/>
        </p:nvSpPr>
        <p:spPr>
          <a:xfrm>
            <a:off x="2699792" y="4725144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7-конечная звезда 25"/>
          <p:cNvSpPr/>
          <p:nvPr/>
        </p:nvSpPr>
        <p:spPr>
          <a:xfrm>
            <a:off x="2267744" y="3573016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7-конечная звезда 26"/>
          <p:cNvSpPr/>
          <p:nvPr/>
        </p:nvSpPr>
        <p:spPr>
          <a:xfrm>
            <a:off x="683568" y="4221088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7-конечная звезда 27"/>
          <p:cNvSpPr/>
          <p:nvPr/>
        </p:nvSpPr>
        <p:spPr>
          <a:xfrm>
            <a:off x="7092280" y="260648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7-конечная звезда 28"/>
          <p:cNvSpPr/>
          <p:nvPr/>
        </p:nvSpPr>
        <p:spPr>
          <a:xfrm>
            <a:off x="251520" y="332656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7-конечная звезда 29"/>
          <p:cNvSpPr/>
          <p:nvPr/>
        </p:nvSpPr>
        <p:spPr>
          <a:xfrm>
            <a:off x="8676456" y="548680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7-конечная звезда 30"/>
          <p:cNvSpPr/>
          <p:nvPr/>
        </p:nvSpPr>
        <p:spPr>
          <a:xfrm>
            <a:off x="8244408" y="2348880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7-конечная звезда 32"/>
          <p:cNvSpPr/>
          <p:nvPr/>
        </p:nvSpPr>
        <p:spPr>
          <a:xfrm>
            <a:off x="8460432" y="1628800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7-конечная звезда 33"/>
          <p:cNvSpPr/>
          <p:nvPr/>
        </p:nvSpPr>
        <p:spPr>
          <a:xfrm>
            <a:off x="6660232" y="2492896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4-конечная звезда 34"/>
          <p:cNvSpPr/>
          <p:nvPr/>
        </p:nvSpPr>
        <p:spPr>
          <a:xfrm rot="20754980">
            <a:off x="141466" y="4477041"/>
            <a:ext cx="1080120" cy="1296144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4-конечная звезда 35"/>
          <p:cNvSpPr/>
          <p:nvPr/>
        </p:nvSpPr>
        <p:spPr>
          <a:xfrm rot="1789232">
            <a:off x="199511" y="4646609"/>
            <a:ext cx="825115" cy="1022102"/>
          </a:xfrm>
          <a:prstGeom prst="star4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4-конечная звезда 36"/>
          <p:cNvSpPr/>
          <p:nvPr/>
        </p:nvSpPr>
        <p:spPr>
          <a:xfrm rot="16920240">
            <a:off x="6603891" y="2850521"/>
            <a:ext cx="753442" cy="936588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4-конечная звезда 37"/>
          <p:cNvSpPr/>
          <p:nvPr/>
        </p:nvSpPr>
        <p:spPr>
          <a:xfrm rot="19554492">
            <a:off x="6673749" y="2950778"/>
            <a:ext cx="575562" cy="738566"/>
          </a:xfrm>
          <a:prstGeom prst="star4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4-конечная звезда 38"/>
          <p:cNvSpPr/>
          <p:nvPr/>
        </p:nvSpPr>
        <p:spPr>
          <a:xfrm rot="20754980">
            <a:off x="2372968" y="2873882"/>
            <a:ext cx="884312" cy="974070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4-конечная звезда 39"/>
          <p:cNvSpPr/>
          <p:nvPr/>
        </p:nvSpPr>
        <p:spPr>
          <a:xfrm rot="1789232">
            <a:off x="2510022" y="2928546"/>
            <a:ext cx="523556" cy="824207"/>
          </a:xfrm>
          <a:prstGeom prst="star4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" name="Рисунок 40" descr="IMG_609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400000">
            <a:off x="194345" y="2190031"/>
            <a:ext cx="2185589" cy="16391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4" name="7-конечная звезда 43"/>
          <p:cNvSpPr/>
          <p:nvPr/>
        </p:nvSpPr>
        <p:spPr>
          <a:xfrm>
            <a:off x="5508104" y="4005064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7-конечная звезда 44"/>
          <p:cNvSpPr/>
          <p:nvPr/>
        </p:nvSpPr>
        <p:spPr>
          <a:xfrm>
            <a:off x="5580112" y="3573016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7-конечная звезда 45"/>
          <p:cNvSpPr/>
          <p:nvPr/>
        </p:nvSpPr>
        <p:spPr>
          <a:xfrm>
            <a:off x="5940152" y="2996952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7-конечная звезда 46"/>
          <p:cNvSpPr/>
          <p:nvPr/>
        </p:nvSpPr>
        <p:spPr>
          <a:xfrm>
            <a:off x="2699792" y="4293096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7-конечная звезда 23"/>
          <p:cNvSpPr/>
          <p:nvPr/>
        </p:nvSpPr>
        <p:spPr>
          <a:xfrm>
            <a:off x="1763688" y="3933056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4-конечная звезда 12"/>
          <p:cNvSpPr/>
          <p:nvPr/>
        </p:nvSpPr>
        <p:spPr>
          <a:xfrm rot="1789232">
            <a:off x="8052464" y="3638497"/>
            <a:ext cx="825115" cy="1022102"/>
          </a:xfrm>
          <a:prstGeom prst="star4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4-конечная звезда 7"/>
          <p:cNvSpPr/>
          <p:nvPr/>
        </p:nvSpPr>
        <p:spPr>
          <a:xfrm rot="20754980">
            <a:off x="7922413" y="3540937"/>
            <a:ext cx="1080120" cy="1296144"/>
          </a:xfrm>
          <a:prstGeom prst="star4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7-конечная звезда 47"/>
          <p:cNvSpPr/>
          <p:nvPr/>
        </p:nvSpPr>
        <p:spPr>
          <a:xfrm>
            <a:off x="2987824" y="2132856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7-конечная звезда 48"/>
          <p:cNvSpPr/>
          <p:nvPr/>
        </p:nvSpPr>
        <p:spPr>
          <a:xfrm>
            <a:off x="6156176" y="2060848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7-конечная звезда 49"/>
          <p:cNvSpPr/>
          <p:nvPr/>
        </p:nvSpPr>
        <p:spPr>
          <a:xfrm>
            <a:off x="4716016" y="2060848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7-конечная звезда 50"/>
          <p:cNvSpPr/>
          <p:nvPr/>
        </p:nvSpPr>
        <p:spPr>
          <a:xfrm>
            <a:off x="8820472" y="2348880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7-конечная звезда 31"/>
          <p:cNvSpPr/>
          <p:nvPr/>
        </p:nvSpPr>
        <p:spPr>
          <a:xfrm>
            <a:off x="611560" y="2060848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7-конечная звезда 24"/>
          <p:cNvSpPr/>
          <p:nvPr/>
        </p:nvSpPr>
        <p:spPr>
          <a:xfrm>
            <a:off x="1979712" y="1844824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7-конечная звезда 51"/>
          <p:cNvSpPr/>
          <p:nvPr/>
        </p:nvSpPr>
        <p:spPr>
          <a:xfrm>
            <a:off x="1763688" y="2420888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7-конечная звезда 52"/>
          <p:cNvSpPr/>
          <p:nvPr/>
        </p:nvSpPr>
        <p:spPr>
          <a:xfrm>
            <a:off x="5796136" y="5157192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7-конечная звезда 53"/>
          <p:cNvSpPr/>
          <p:nvPr/>
        </p:nvSpPr>
        <p:spPr>
          <a:xfrm>
            <a:off x="5796136" y="4077072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7-конечная звезда 54"/>
          <p:cNvSpPr/>
          <p:nvPr/>
        </p:nvSpPr>
        <p:spPr>
          <a:xfrm>
            <a:off x="8460432" y="4941168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7-конечная звезда 55"/>
          <p:cNvSpPr/>
          <p:nvPr/>
        </p:nvSpPr>
        <p:spPr>
          <a:xfrm>
            <a:off x="3707904" y="3429000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7-конечная звезда 56"/>
          <p:cNvSpPr/>
          <p:nvPr/>
        </p:nvSpPr>
        <p:spPr>
          <a:xfrm>
            <a:off x="4572000" y="6309320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7-конечная звезда 57"/>
          <p:cNvSpPr/>
          <p:nvPr/>
        </p:nvSpPr>
        <p:spPr>
          <a:xfrm>
            <a:off x="3707904" y="2060848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7-конечная звезда 58"/>
          <p:cNvSpPr/>
          <p:nvPr/>
        </p:nvSpPr>
        <p:spPr>
          <a:xfrm>
            <a:off x="251520" y="6165304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7-конечная звезда 59"/>
          <p:cNvSpPr/>
          <p:nvPr/>
        </p:nvSpPr>
        <p:spPr>
          <a:xfrm>
            <a:off x="6516216" y="3645024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7-конечная звезда 60"/>
          <p:cNvSpPr/>
          <p:nvPr/>
        </p:nvSpPr>
        <p:spPr>
          <a:xfrm>
            <a:off x="1115616" y="2204864"/>
            <a:ext cx="216024" cy="216024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7-конечная звезда 61"/>
          <p:cNvSpPr/>
          <p:nvPr/>
        </p:nvSpPr>
        <p:spPr>
          <a:xfrm>
            <a:off x="2339752" y="4149080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7-конечная звезда 62"/>
          <p:cNvSpPr/>
          <p:nvPr/>
        </p:nvSpPr>
        <p:spPr>
          <a:xfrm>
            <a:off x="5076056" y="3429000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7-конечная звезда 63"/>
          <p:cNvSpPr/>
          <p:nvPr/>
        </p:nvSpPr>
        <p:spPr>
          <a:xfrm>
            <a:off x="1259632" y="4149080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7-конечная звезда 64"/>
          <p:cNvSpPr/>
          <p:nvPr/>
        </p:nvSpPr>
        <p:spPr>
          <a:xfrm>
            <a:off x="2051720" y="4365104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7-конечная звезда 65"/>
          <p:cNvSpPr/>
          <p:nvPr/>
        </p:nvSpPr>
        <p:spPr>
          <a:xfrm>
            <a:off x="4716016" y="3212976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7-конечная звезда 66"/>
          <p:cNvSpPr/>
          <p:nvPr/>
        </p:nvSpPr>
        <p:spPr>
          <a:xfrm>
            <a:off x="3923928" y="3212976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7-конечная звезда 67"/>
          <p:cNvSpPr/>
          <p:nvPr/>
        </p:nvSpPr>
        <p:spPr>
          <a:xfrm>
            <a:off x="6804248" y="2852936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7-конечная звезда 68"/>
          <p:cNvSpPr/>
          <p:nvPr/>
        </p:nvSpPr>
        <p:spPr>
          <a:xfrm>
            <a:off x="5076056" y="2636912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7-конечная звезда 69"/>
          <p:cNvSpPr/>
          <p:nvPr/>
        </p:nvSpPr>
        <p:spPr>
          <a:xfrm>
            <a:off x="251520" y="2636912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7-конечная звезда 70"/>
          <p:cNvSpPr/>
          <p:nvPr/>
        </p:nvSpPr>
        <p:spPr>
          <a:xfrm>
            <a:off x="8532440" y="2276872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7-конечная звезда 71"/>
          <p:cNvSpPr/>
          <p:nvPr/>
        </p:nvSpPr>
        <p:spPr>
          <a:xfrm>
            <a:off x="611560" y="2708920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7-конечная звезда 72"/>
          <p:cNvSpPr/>
          <p:nvPr/>
        </p:nvSpPr>
        <p:spPr>
          <a:xfrm>
            <a:off x="7380312" y="2204864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7-конечная звезда 73"/>
          <p:cNvSpPr/>
          <p:nvPr/>
        </p:nvSpPr>
        <p:spPr>
          <a:xfrm>
            <a:off x="6588224" y="2060848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7-конечная звезда 74"/>
          <p:cNvSpPr/>
          <p:nvPr/>
        </p:nvSpPr>
        <p:spPr>
          <a:xfrm>
            <a:off x="1475656" y="2060848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7-конечная звезда 75"/>
          <p:cNvSpPr/>
          <p:nvPr/>
        </p:nvSpPr>
        <p:spPr>
          <a:xfrm>
            <a:off x="8100392" y="2060848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7-конечная звезда 76"/>
          <p:cNvSpPr/>
          <p:nvPr/>
        </p:nvSpPr>
        <p:spPr>
          <a:xfrm>
            <a:off x="1475656" y="332656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7-конечная звезда 77"/>
          <p:cNvSpPr/>
          <p:nvPr/>
        </p:nvSpPr>
        <p:spPr>
          <a:xfrm>
            <a:off x="755576" y="188640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7-конечная звезда 78"/>
          <p:cNvSpPr/>
          <p:nvPr/>
        </p:nvSpPr>
        <p:spPr>
          <a:xfrm>
            <a:off x="7956376" y="260648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7-конечная звезда 79"/>
          <p:cNvSpPr/>
          <p:nvPr/>
        </p:nvSpPr>
        <p:spPr>
          <a:xfrm>
            <a:off x="5436096" y="188640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7-конечная звезда 80"/>
          <p:cNvSpPr/>
          <p:nvPr/>
        </p:nvSpPr>
        <p:spPr>
          <a:xfrm>
            <a:off x="2555776" y="0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7-конечная звезда 81"/>
          <p:cNvSpPr/>
          <p:nvPr/>
        </p:nvSpPr>
        <p:spPr>
          <a:xfrm>
            <a:off x="1763688" y="188640"/>
            <a:ext cx="144016" cy="144016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7-конечная звезда 82"/>
          <p:cNvSpPr/>
          <p:nvPr/>
        </p:nvSpPr>
        <p:spPr>
          <a:xfrm>
            <a:off x="3275856" y="260648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7-конечная звезда 83"/>
          <p:cNvSpPr/>
          <p:nvPr/>
        </p:nvSpPr>
        <p:spPr>
          <a:xfrm>
            <a:off x="4499992" y="332656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7-конечная звезда 84"/>
          <p:cNvSpPr/>
          <p:nvPr/>
        </p:nvSpPr>
        <p:spPr>
          <a:xfrm>
            <a:off x="6012160" y="188640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7-конечная звезда 85"/>
          <p:cNvSpPr/>
          <p:nvPr/>
        </p:nvSpPr>
        <p:spPr>
          <a:xfrm>
            <a:off x="6156176" y="548680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7-конечная звезда 86"/>
          <p:cNvSpPr/>
          <p:nvPr/>
        </p:nvSpPr>
        <p:spPr>
          <a:xfrm>
            <a:off x="2843808" y="188640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7-конечная звезда 87"/>
          <p:cNvSpPr/>
          <p:nvPr/>
        </p:nvSpPr>
        <p:spPr>
          <a:xfrm>
            <a:off x="8388424" y="260648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7-конечная звезда 88"/>
          <p:cNvSpPr/>
          <p:nvPr/>
        </p:nvSpPr>
        <p:spPr>
          <a:xfrm>
            <a:off x="6588224" y="404664"/>
            <a:ext cx="72008" cy="72008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50</Words>
  <Application>Microsoft Office PowerPoint</Application>
  <PresentationFormat>Экран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Евгения</cp:lastModifiedBy>
  <cp:revision>7</cp:revision>
  <dcterms:created xsi:type="dcterms:W3CDTF">2015-12-11T02:16:47Z</dcterms:created>
  <dcterms:modified xsi:type="dcterms:W3CDTF">2015-12-16T11:53:17Z</dcterms:modified>
</cp:coreProperties>
</file>