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8C7"/>
    <a:srgbClr val="F23ACF"/>
    <a:srgbClr val="960A7B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5A-A30C-4C85-95BB-14E93E87AA5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2E4D-B240-46DB-9E41-135D68C521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685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5A-A30C-4C85-95BB-14E93E87AA5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2E4D-B240-46DB-9E41-135D68C521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748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7265A-A30C-4C85-95BB-14E93E87AA5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B2E4D-B240-46DB-9E41-135D68C521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76200" cap="rnd" cmpd="dbl">
            <a:solidFill>
              <a:schemeClr val="bg2">
                <a:lumMod val="90000"/>
              </a:schemeClr>
            </a:solidFill>
            <a:prstDash val="solid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939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2457467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4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Спортивный досуг  </a:t>
            </a:r>
            <a:br>
              <a:rPr lang="ru-RU" sz="4800" b="1" dirty="0" smtClean="0">
                <a:solidFill>
                  <a:srgbClr val="00206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«Веселые старты» </a:t>
            </a:r>
            <a:br>
              <a:rPr lang="ru-RU" sz="4800" b="1" dirty="0" smtClean="0">
                <a:solidFill>
                  <a:srgbClr val="00206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143380"/>
            <a:ext cx="3714776" cy="1495420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000" dirty="0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Разработала: </a:t>
            </a:r>
          </a:p>
          <a:p>
            <a:pPr algn="r">
              <a:defRPr/>
            </a:pPr>
            <a:r>
              <a:rPr lang="ru-RU" sz="2000" dirty="0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Воспитатель первой </a:t>
            </a:r>
          </a:p>
          <a:p>
            <a:pPr algn="r">
              <a:defRPr/>
            </a:pPr>
            <a:r>
              <a:rPr lang="ru-RU" sz="2000" dirty="0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квалификационной категории</a:t>
            </a:r>
          </a:p>
          <a:p>
            <a:pPr algn="r">
              <a:defRPr/>
            </a:pPr>
            <a:r>
              <a:rPr lang="ru-RU" sz="2000" dirty="0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Грачева Н.В.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85728"/>
            <a:ext cx="8501122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dirty="0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Муниципальное </a:t>
            </a:r>
            <a:r>
              <a:rPr lang="ru-RU" sz="1900" dirty="0" err="1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автномное</a:t>
            </a:r>
            <a:r>
              <a:rPr lang="ru-RU" sz="1900" dirty="0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rgbClr val="F018C7"/>
                </a:solidFill>
                <a:latin typeface="Monotype Corsiva" pitchFamily="66" charset="0"/>
                <a:cs typeface="Times New Roman" pitchFamily="18" charset="0"/>
              </a:rPr>
              <a:t>дошкольное образовательное учреждение «Детский сад № 49»</a:t>
            </a:r>
            <a:endParaRPr lang="ru-RU" sz="1900" dirty="0">
              <a:solidFill>
                <a:srgbClr val="F018C7"/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91791" y="6198990"/>
            <a:ext cx="17604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018C7"/>
                </a:solidFill>
                <a:latin typeface="Monotype Corsiva" pitchFamily="66" charset="0"/>
              </a:rPr>
              <a:t>Березники  2016 г.</a:t>
            </a:r>
          </a:p>
        </p:txBody>
      </p:sp>
    </p:spTree>
    <p:extLst>
      <p:ext uri="{BB962C8B-B14F-4D97-AF65-F5344CB8AC3E}">
        <p14:creationId xmlns:p14="http://schemas.microsoft.com/office/powerpoint/2010/main" xmlns="" val="297816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 smtClean="0">
                <a:solidFill>
                  <a:srgbClr val="FF0066"/>
                </a:solidFill>
                <a:latin typeface="Monotype Corsiva" pitchFamily="66" charset="0"/>
              </a:rPr>
              <a:t>Задачи: </a:t>
            </a:r>
            <a:endParaRPr lang="ru-RU" sz="4800" u="sng" dirty="0" smtClean="0"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785926"/>
            <a:ext cx="7943848" cy="381158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Формировать двигательную активность детей.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Укреплять физическое здоровье дошкольников.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Воспитывать коллективизм, доброту.</a:t>
            </a:r>
          </a:p>
          <a:p>
            <a:pPr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08881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643182"/>
            <a:ext cx="5143536" cy="38576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4667283" cy="3500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4953035" cy="37147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643182"/>
            <a:ext cx="5189533" cy="3892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714620"/>
            <a:ext cx="5143536" cy="38576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4786346" cy="3589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4667283" cy="3500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643182"/>
            <a:ext cx="5118096" cy="38385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002060"/>
                </a:solidFill>
                <a:latin typeface="Monotype Corsiva" pitchFamily="66" charset="0"/>
              </a:rPr>
              <a:t>Спасибо  за внимание!</a:t>
            </a:r>
            <a:endParaRPr lang="ru-RU" sz="54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2684" y="3643314"/>
            <a:ext cx="5824162" cy="240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Спортивный досуг   «Веселые старты»  </vt:lpstr>
      <vt:lpstr>Задачи: 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</dc:creator>
  <cp:lastModifiedBy>MDOU 62</cp:lastModifiedBy>
  <cp:revision>10</cp:revision>
  <dcterms:created xsi:type="dcterms:W3CDTF">2012-07-09T15:38:48Z</dcterms:created>
  <dcterms:modified xsi:type="dcterms:W3CDTF">2016-02-19T04:11:10Z</dcterms:modified>
</cp:coreProperties>
</file>