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4" r:id="rId2"/>
    <p:sldId id="257" r:id="rId3"/>
    <p:sldId id="259" r:id="rId4"/>
    <p:sldId id="260" r:id="rId5"/>
    <p:sldId id="270" r:id="rId6"/>
    <p:sldId id="262" r:id="rId7"/>
    <p:sldId id="265" r:id="rId8"/>
    <p:sldId id="263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4660"/>
  </p:normalViewPr>
  <p:slideViewPr>
    <p:cSldViewPr>
      <p:cViewPr>
        <p:scale>
          <a:sx n="76" d="100"/>
          <a:sy n="76" d="100"/>
        </p:scale>
        <p:origin x="-116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1A261-430C-4D63-9F28-A66999BAD8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C4C92C-8CF3-4D0C-8B62-7A7374BF09BE}" type="pres">
      <dgm:prSet presAssocID="{1711A261-430C-4D63-9F28-A66999BAD8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46354FB-FDB0-466B-9866-8E36B28BD92A}" type="presOf" srcId="{1711A261-430C-4D63-9F28-A66999BAD8F6}" destId="{71C4C92C-8CF3-4D0C-8B62-7A7374BF09BE}" srcOrd="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65BBC-56FB-4007-A37D-131EDCCB2F7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40BA95-17F1-4EE9-A7ED-11AE742FE6DC}" type="pres">
      <dgm:prSet presAssocID="{E0E65BBC-56FB-4007-A37D-131EDCCB2F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B6187A0-9446-45F9-B9DA-0D6A1332ADD1}" type="presOf" srcId="{E0E65BBC-56FB-4007-A37D-131EDCCB2F70}" destId="{8040BA95-17F1-4EE9-A7ED-11AE742FE6DC}" srcOrd="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2CFD9-35E6-4E68-9E6B-914F85D286D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6108D-FADE-4B81-A679-8ED766ADF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761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Повышение</a:t>
            </a:r>
            <a:r>
              <a:rPr lang="ru-RU" baseline="0" dirty="0" smtClean="0"/>
              <a:t> устойчивости организма к неблагоприятному воздействию ряда факторов окружающей среды путем систематического кратковременного воздействия на организм этих же факторов в малых дозах.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6108D-FADE-4B81-A679-8ED766ADF68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6847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19922A-B2A6-4C88-8FBC-3C9C43D2C19A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E3912A-A618-4524-94BB-FB5A9B0C96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jpeg"/><Relationship Id="rId3" Type="http://schemas.openxmlformats.org/officeDocument/2006/relationships/diagramData" Target="../diagrams/data2.xml"/><Relationship Id="rId7" Type="http://schemas.openxmlformats.org/officeDocument/2006/relationships/image" Target="../media/image12.pn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microsoft.com/office/2007/relationships/hdphoto" Target="../media/hdphoto3.wdp"/><Relationship Id="rId5" Type="http://schemas.openxmlformats.org/officeDocument/2006/relationships/diagramQuickStyle" Target="../diagrams/quickStyle2.xml"/><Relationship Id="rId15" Type="http://schemas.microsoft.com/office/2007/relationships/diagramDrawing" Target="../diagrams/drawing2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2.xml"/><Relationship Id="rId9" Type="http://schemas.microsoft.com/office/2007/relationships/hdphoto" Target="../media/hdphoto2.wdp"/><Relationship Id="rId1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325290" cy="68449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20985743">
            <a:off x="606518" y="1515641"/>
            <a:ext cx="4281980" cy="369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Развлечение для детей и родителей «Мы здоровью скажем «Да!».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880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8640"/>
            <a:ext cx="5760640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/>
          <p:nvPr/>
        </p:nvSpPr>
        <p:spPr>
          <a:xfrm>
            <a:off x="1331640" y="486916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здоровым оставаться,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правильно питаться!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крепкими и не болеть.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прогнать «Ангину» прочь!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4057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3" y="37122"/>
            <a:ext cx="87849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4038279" cy="3028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2" y="103773"/>
            <a:ext cx="4379979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199" y="3356992"/>
            <a:ext cx="4211960" cy="3158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467544" y="3645024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Принимайте детки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Вкусные и сладкие, не конфетки, а </a:t>
            </a:r>
            <a:r>
              <a:rPr lang="ru-RU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витаминки</a:t>
            </a:r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850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845"/>
            <a:ext cx="8820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ctr"/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700808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726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4000" y="1916832"/>
            <a:ext cx="6936432" cy="468052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3017806"/>
            <a:ext cx="2088232" cy="24785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404665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</a:p>
          <a:p>
            <a:pPr algn="ctr"/>
            <a:r>
              <a:rPr lang="ru-RU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Закрепить знания и представления о здоровом образе жизни и положительном влиянии занятий физическими     упражнениями для здорового человека.</a:t>
            </a:r>
            <a:endParaRPr lang="ru-RU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9265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20688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 algn="ctr"/>
            <a:endParaRPr lang="ru-RU" sz="3200" b="1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спортивных качеств – ловкости, смелости, силы, гибкости. </a:t>
            </a:r>
          </a:p>
          <a:p>
            <a:pPr algn="ctr"/>
            <a:r>
              <a:rPr lang="ru-RU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выносливости. Укрепление здоровья детей.</a:t>
            </a:r>
            <a:endParaRPr lang="ru-RU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9768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80111" y="80935"/>
            <a:ext cx="27879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5400" b="1" dirty="0">
              <a:ln w="1905"/>
              <a:gradFill>
                <a:gsLst>
                  <a:gs pos="0">
                    <a:srgbClr val="FEA022">
                      <a:shade val="20000"/>
                      <a:satMod val="200000"/>
                    </a:srgbClr>
                  </a:gs>
                  <a:gs pos="78000">
                    <a:srgbClr val="FEA022">
                      <a:tint val="90000"/>
                      <a:shade val="89000"/>
                      <a:satMod val="220000"/>
                    </a:srgbClr>
                  </a:gs>
                  <a:gs pos="100000">
                    <a:srgbClr val="FEA022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132856"/>
            <a:ext cx="7396467" cy="4136008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  <a:p>
            <a:pPr lvl="1">
              <a:buChar char="•"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8587"/>
            <a:ext cx="2664296" cy="3552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88" y="2924944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635896" y="542600"/>
            <a:ext cx="49481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 праздник собрал друзей: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Родителей и их детей,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Доброжелательных гостей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всех краёв и областей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Улыбки вам дарить не лень?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улыбайтесь каждый день!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смех полезен,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спасёт от всех болезней.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5051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176464" cy="31323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88640"/>
            <a:ext cx="4187957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91017"/>
            <a:ext cx="4355975" cy="3266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4607496" y="386104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нам прогнать «Ангину»,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боимся мы «Ангины»,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всегда нам надо сильными, ловкими и смелыми!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45328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621830539"/>
              </p:ext>
            </p:extLst>
          </p:nvPr>
        </p:nvGraphicFramePr>
        <p:xfrm>
          <a:off x="827584" y="10658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3672408" cy="2754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116" y="2420888"/>
            <a:ext cx="3491880" cy="2618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3779912" cy="283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40968"/>
            <a:ext cx="3635896" cy="2726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923928" y="530120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любим мы зарядку, 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особенно одну.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Называется она «Солнышко лучистое».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38983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85835387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backgroundRemoval t="667" b="100000" l="0" r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3212976"/>
            <a:ext cx="2785540" cy="34449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="" xmlns:a14="http://schemas.microsoft.com/office/drawing/2010/main">
                  <a14:imgLayer r:embed="rId11">
                    <a14:imgEffect>
                      <a14:backgroundRemoval t="2000" b="80667" l="667" r="100000">
                        <a14:backgroundMark x1="13333" y1="36000" x2="13333" y2="36000"/>
                        <a14:backgroundMark x1="9333" y1="48000" x2="9333" y2="4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015" y="260081"/>
            <a:ext cx="2160240" cy="21602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6908"/>
            <a:ext cx="3803915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455" y="0"/>
            <a:ext cx="3299758" cy="2474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49" y="2592835"/>
            <a:ext cx="3460147" cy="2595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635896" y="321297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же любит помидоры, фрукты, овощи, лимоны?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4657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-968927" y="454605"/>
            <a:ext cx="109094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71990" y="2600360"/>
            <a:ext cx="7348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1202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29000"/>
            <a:ext cx="4355975" cy="3266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82" y="3608575"/>
            <a:ext cx="3997769" cy="2998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4788024" y="454604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всегда готовы,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 прожить без докторов.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Выполнять зарядку, 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Петь и отдыхать!</a:t>
            </a:r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3160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667" b="98667" l="10000" r="9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81536" y="2492896"/>
            <a:ext cx="3600400" cy="45365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88640"/>
            <a:ext cx="3779912" cy="283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316868"/>
            <a:ext cx="3851412" cy="28885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00" y="332656"/>
            <a:ext cx="3395869" cy="2546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835696" y="3212976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 спортивный инвентарь,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Кегли, скакалки, ракетки, мячи.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весь инвентарь</a:t>
            </a:r>
          </a:p>
          <a:p>
            <a:r>
              <a:rPr lang="ru-RU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Нужен нам чтобы играть.</a:t>
            </a:r>
          </a:p>
          <a:p>
            <a:endParaRPr lang="ru-RU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65492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1062</TotalTime>
  <Words>238</Words>
  <Application>Microsoft Office PowerPoint</Application>
  <PresentationFormat>Экран (4:3)</PresentationFormat>
  <Paragraphs>51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Spring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</dc:creator>
  <cp:lastModifiedBy>MDOU 62</cp:lastModifiedBy>
  <cp:revision>91</cp:revision>
  <dcterms:created xsi:type="dcterms:W3CDTF">2013-01-05T15:09:34Z</dcterms:created>
  <dcterms:modified xsi:type="dcterms:W3CDTF">2016-02-19T04:15:18Z</dcterms:modified>
</cp:coreProperties>
</file>