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ontserrat" charset="0"/>
      <p:regular r:id="rId10"/>
      <p:bold r:id="rId11"/>
    </p:embeddedFont>
    <p:embeddedFont>
      <p:font typeface="Oswald" charset="0"/>
      <p:regular r:id="rId12"/>
      <p:bold r:id="rId13"/>
    </p:embeddedFont>
    <p:embeddedFont>
      <p:font typeface="Verdana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6000" dirty="0"/>
              <a:t>“Мама, папа, я -спортивная семья!”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Спортивный праздник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767775" y="3601625"/>
            <a:ext cx="2212800" cy="15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Воспитатели</a:t>
            </a:r>
            <a:r>
              <a:rPr lang="ru" dirty="0" smtClean="0"/>
              <a:t>:</a:t>
            </a:r>
            <a:endParaRPr lang="ru" dirty="0"/>
          </a:p>
          <a:p>
            <a:pPr lvl="0" rtl="0">
              <a:spcBef>
                <a:spcPts val="0"/>
              </a:spcBef>
              <a:buNone/>
            </a:pPr>
            <a:r>
              <a:rPr lang="ru" dirty="0"/>
              <a:t>Ефимова А.В.</a:t>
            </a:r>
          </a:p>
          <a:p>
            <a:pPr lvl="0">
              <a:spcBef>
                <a:spcPts val="0"/>
              </a:spcBef>
              <a:buNone/>
            </a:pPr>
            <a:r>
              <a:rPr lang="ru" dirty="0"/>
              <a:t>Григорьян Н.В.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F6B26B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портивной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праздник «Папа, мама, я – спортивная семья»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88325" y="1212300"/>
            <a:ext cx="8804100" cy="3531000"/>
          </a:xfrm>
          <a:prstGeom prst="rect">
            <a:avLst/>
          </a:prstGeom>
          <a:solidFill>
            <a:srgbClr val="A4C2F4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b="1" dirty="0">
                <a:latin typeface="Verdana"/>
                <a:ea typeface="Verdana"/>
                <a:cs typeface="Verdana"/>
                <a:sym typeface="Verdana"/>
              </a:rPr>
              <a:t>Дата проведения:</a:t>
            </a: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 15.01.2016 г.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b="1" dirty="0">
                <a:latin typeface="Verdana"/>
                <a:ea typeface="Verdana"/>
                <a:cs typeface="Verdana"/>
                <a:sym typeface="Verdana"/>
              </a:rPr>
              <a:t>Место проведения:</a:t>
            </a: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 физкультурный зал МАДОУ «Детского сада № 49».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b="1" dirty="0">
                <a:latin typeface="Verdana"/>
                <a:ea typeface="Verdana"/>
                <a:cs typeface="Verdana"/>
                <a:sym typeface="Verdana"/>
              </a:rPr>
              <a:t>Участники:</a:t>
            </a: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 родители и дети средней группы.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b="1" dirty="0">
                <a:latin typeface="Verdana"/>
                <a:ea typeface="Verdana"/>
                <a:cs typeface="Verdana"/>
                <a:sym typeface="Verdana"/>
              </a:rPr>
              <a:t>Подготовка к мероприятию:</a:t>
            </a: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 консультация для родителей «Роль семьи в физическом воспитании ребенка», «Здоровье всему голова»; составление сценария праздника, приглашения для семей, украшение зала, грамоты.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b="1" dirty="0">
                <a:latin typeface="Verdana"/>
                <a:ea typeface="Verdana"/>
                <a:cs typeface="Verdana"/>
                <a:sym typeface="Verdana"/>
              </a:rPr>
              <a:t>Цель:</a:t>
            </a: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 Пропаганда здорового образа жизни, приобщение семьи к физкультуре и спорту.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b="1" dirty="0">
                <a:latin typeface="Verdana"/>
                <a:ea typeface="Verdana"/>
                <a:cs typeface="Verdana"/>
                <a:sym typeface="Verdana"/>
              </a:rPr>
              <a:t>Задачи:</a:t>
            </a:r>
          </a:p>
          <a:p>
            <a:pPr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·        Привлечь родителей к развитию физических качеств детей;</a:t>
            </a:r>
          </a:p>
          <a:p>
            <a:pPr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·        Создать эмоционально положительный настрой в процессе совместной деятельности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" sz="1400" dirty="0">
                <a:latin typeface="Verdana"/>
                <a:ea typeface="Verdana"/>
                <a:cs typeface="Verdana"/>
                <a:sym typeface="Verdana"/>
              </a:rPr>
              <a:t>Было проведено 5 разных конкурсов,победители были награждены.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“Визитная карточка”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1203598"/>
            <a:ext cx="5921572" cy="3651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“Дружная скамейка”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1203598"/>
            <a:ext cx="4788024" cy="309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“Скачки”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760" y="267494"/>
            <a:ext cx="6516219" cy="4714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“Меткие стрелки”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864" y="555526"/>
            <a:ext cx="5501036" cy="412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“Силачи”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776" y="339502"/>
            <a:ext cx="6382450" cy="444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Экран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Playfair Display</vt:lpstr>
      <vt:lpstr>Montserrat</vt:lpstr>
      <vt:lpstr>Times New Roman</vt:lpstr>
      <vt:lpstr>Oswald</vt:lpstr>
      <vt:lpstr>Verdana</vt:lpstr>
      <vt:lpstr>pop</vt:lpstr>
      <vt:lpstr>“Мама, папа, я -спортивная семья!”</vt:lpstr>
      <vt:lpstr>Спортивной праздник «Папа, мама, я – спортивная семья» </vt:lpstr>
      <vt:lpstr>“Визитная карточка”</vt:lpstr>
      <vt:lpstr>“Дружная скамейка”</vt:lpstr>
      <vt:lpstr>“Скачки”</vt:lpstr>
      <vt:lpstr>“Меткие стрелки”</vt:lpstr>
      <vt:lpstr>“Силачи”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“Мама, папа, я -спортивная семья!”</dc:title>
  <cp:lastModifiedBy>Евгения</cp:lastModifiedBy>
  <cp:revision>1</cp:revision>
  <dcterms:modified xsi:type="dcterms:W3CDTF">2016-02-11T05:02:19Z</dcterms:modified>
</cp:coreProperties>
</file>