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22300" y="165100"/>
            <a:ext cx="810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/>
              <a:t>Муниципальное автономное дошкольное образовательное учреждение «Детский сад № 49» </a:t>
            </a:r>
          </a:p>
          <a:p>
            <a:pPr algn="ctr"/>
            <a:r>
              <a:rPr lang="ru-RU" dirty="0"/>
              <a:t>(корпус № </a:t>
            </a:r>
            <a:r>
              <a:rPr lang="ru-RU" dirty="0" smtClean="0"/>
              <a:t>3, </a:t>
            </a:r>
            <a:r>
              <a:rPr lang="ru-RU" dirty="0" err="1"/>
              <a:t>Л.Толстого</a:t>
            </a:r>
            <a:r>
              <a:rPr lang="ru-RU" dirty="0"/>
              <a:t>, 27)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3100" y="22479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6000" dirty="0">
                <a:latin typeface="Arial" charset="0"/>
              </a:rPr>
              <a:t>День открытых дверей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43300" y="6299200"/>
            <a:ext cx="187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Березники, 2016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13600" y="5915025"/>
            <a:ext cx="193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Воспитатели:</a:t>
            </a:r>
          </a:p>
          <a:p>
            <a:pPr algn="r">
              <a:spcBef>
                <a:spcPct val="50000"/>
              </a:spcBef>
            </a:pP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Доровская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Н.А..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Байбакова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К.И..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9623" y="3284984"/>
            <a:ext cx="802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dirty="0">
                <a:latin typeface="Arial" charset="0"/>
              </a:rPr>
              <a:t>В рамках дня открытых дверей  в группе было  проведено  </a:t>
            </a:r>
            <a:r>
              <a:rPr lang="ru-RU" dirty="0" smtClean="0">
                <a:latin typeface="Arial" charset="0"/>
              </a:rPr>
              <a:t>физкультурное </a:t>
            </a:r>
            <a:r>
              <a:rPr lang="ru-RU" dirty="0">
                <a:latin typeface="Arial" charset="0"/>
              </a:rPr>
              <a:t>развлечение с родителями </a:t>
            </a:r>
            <a:r>
              <a:rPr lang="ru-RU" dirty="0" smtClean="0">
                <a:latin typeface="Arial" charset="0"/>
              </a:rPr>
              <a:t>«Путешествие в зимний лес»</a:t>
            </a:r>
            <a:endParaRPr lang="ru-RU" dirty="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604" y="4293096"/>
            <a:ext cx="8064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dirty="0">
                <a:latin typeface="Arial" charset="0"/>
              </a:rPr>
              <a:t>Цель: </a:t>
            </a:r>
            <a:r>
              <a:rPr lang="ru-RU" dirty="0" smtClean="0">
                <a:latin typeface="Arial" charset="0"/>
              </a:rPr>
              <a:t>Вызвать положительный эмоциональный отклик на игровое занятие и желание участвовать в нем. Привлечь родителей к участию в досуге, способствовать укреплению внутрисемейных отношений.</a:t>
            </a:r>
            <a:endParaRPr lang="ru-RU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604" y="2204864"/>
            <a:ext cx="8026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dirty="0">
                <a:latin typeface="Arial" charset="0"/>
              </a:rPr>
              <a:t>Цель: </a:t>
            </a:r>
            <a:r>
              <a:rPr lang="ru-RU" dirty="0" smtClean="0">
                <a:latin typeface="Arial" charset="0"/>
              </a:rPr>
              <a:t>доставить детям радость от совместной деятельности со взрослыми.</a:t>
            </a:r>
            <a:r>
              <a:rPr lang="ru-RU" sz="3600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ЕСЕЛЫЕ СТАРТЫ д.с. №49\DSC0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88640"/>
            <a:ext cx="476520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ЕСЕЛЫЕ СТАРТЫ д.с. №49\DSC0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32" y="3429000"/>
            <a:ext cx="4904007" cy="32606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ЕСЕЛЫЕ СТАРТЫ д.с. №49\DSC0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59" y="3429000"/>
            <a:ext cx="5012308" cy="33326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ЕСЕЛЫЕ СТАРТЫ д.с. №49\DSC00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824535" cy="320780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ЕСЕЛЫЕ СТАРТЫ д.с. №49\DSC0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00" y="3501008"/>
            <a:ext cx="4795707" cy="31886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ВЕСЕЛЫЕ СТАРТЫ д.с. №49\DSC0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3809"/>
            <a:ext cx="4752527" cy="31599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86100" y="215900"/>
            <a:ext cx="275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400" b="1"/>
              <a:t>Результат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0" y="876300"/>
            <a:ext cx="81407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Развлечение родителям понравилось. Побывав на совместном мероприятии родители увидели, что такие развлечения дают только позитивные эмоции и хорошее настроение. Участие родителей в спортивном развлечении </a:t>
            </a:r>
            <a:r>
              <a:rPr lang="ru-RU" smtClean="0">
                <a:latin typeface="Arial" charset="0"/>
              </a:rPr>
              <a:t>способствовало повышению их </a:t>
            </a:r>
            <a:r>
              <a:rPr lang="ru-RU" dirty="0" smtClean="0">
                <a:latin typeface="Arial" charset="0"/>
              </a:rPr>
              <a:t>интереса к физическому развитию детей.</a:t>
            </a:r>
            <a:r>
              <a:rPr lang="ru-RU" dirty="0">
                <a:latin typeface="Arial" charset="0"/>
              </a:rPr>
              <a:t> </a:t>
            </a:r>
            <a:r>
              <a:rPr lang="ru-RU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128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2016-01-25T07:09:57Z</dcterms:created>
  <dcterms:modified xsi:type="dcterms:W3CDTF">2016-01-25T07:51:28Z</dcterms:modified>
</cp:coreProperties>
</file>