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357167"/>
            <a:ext cx="7429552" cy="128588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dirty="0" smtClean="0">
                <a:solidFill>
                  <a:srgbClr val="FF0066"/>
                </a:solidFill>
                <a:latin typeface="Monotype Corsiva" pitchFamily="66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2200" dirty="0" smtClean="0">
                <a:solidFill>
                  <a:srgbClr val="FF0066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66"/>
                </a:solidFill>
                <a:latin typeface="Monotype Corsiva" pitchFamily="66" charset="0"/>
                <a:cs typeface="Times New Roman" pitchFamily="18" charset="0"/>
              </a:rPr>
              <a:t>«Детский сад № 49»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218122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День открытых дверей «День здоровья</a:t>
            </a: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  <a:endParaRPr lang="ru-RU" sz="44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4286257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FF0066"/>
                </a:solidFill>
                <a:latin typeface="Monotype Corsiva" pitchFamily="66" charset="0"/>
              </a:rPr>
              <a:t>Разработала:</a:t>
            </a:r>
          </a:p>
          <a:p>
            <a:pPr algn="r"/>
            <a:r>
              <a:rPr lang="ru-RU" sz="2000" dirty="0" smtClean="0">
                <a:solidFill>
                  <a:srgbClr val="FF0066"/>
                </a:solidFill>
                <a:latin typeface="Monotype Corsiva" pitchFamily="66" charset="0"/>
              </a:rPr>
              <a:t>Грачева  Надежда </a:t>
            </a:r>
            <a:r>
              <a:rPr lang="ru-RU" sz="2000" dirty="0" smtClean="0">
                <a:solidFill>
                  <a:srgbClr val="FF0066"/>
                </a:solidFill>
                <a:latin typeface="Monotype Corsiva" pitchFamily="66" charset="0"/>
              </a:rPr>
              <a:t>Викторовна</a:t>
            </a:r>
            <a:endParaRPr lang="ru-RU" sz="2000" dirty="0" smtClean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5929330"/>
            <a:ext cx="2023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66"/>
                </a:solidFill>
                <a:latin typeface="Monotype Corsiva" pitchFamily="66" charset="0"/>
              </a:rPr>
              <a:t>Березники  2016 г.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2500306"/>
            <a:ext cx="6786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28926" y="1071546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u="sng" dirty="0" smtClean="0">
                <a:solidFill>
                  <a:srgbClr val="FF0066"/>
                </a:solidFill>
                <a:latin typeface="Monotype Corsiva" pitchFamily="66" charset="0"/>
              </a:rPr>
              <a:t>Цель: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000240"/>
            <a:ext cx="750099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Установление доверительных отношений между родителями и педагогами;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ознакомить с режимными моментами;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формировать представление о здоровом образе жизни.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428604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rgbClr val="FF0000"/>
                </a:solidFill>
                <a:latin typeface="Monotype Corsiva" pitchFamily="66" charset="0"/>
              </a:rPr>
              <a:t>Утренняя  гимнастика</a:t>
            </a:r>
            <a:endParaRPr lang="ru-RU" sz="3600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14422"/>
            <a:ext cx="3125811" cy="2344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214422"/>
            <a:ext cx="3214710" cy="2411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786190"/>
            <a:ext cx="3286148" cy="2464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86190"/>
            <a:ext cx="3409944" cy="2557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643314"/>
            <a:ext cx="3857652" cy="2893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785918" y="428605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  <a:latin typeface="Monotype Corsiva" pitchFamily="66" charset="0"/>
              </a:rPr>
              <a:t>Дидактические игры: «Собери человека», «</a:t>
            </a:r>
            <a:r>
              <a:rPr lang="ru-RU" sz="3000" dirty="0" err="1" smtClean="0">
                <a:solidFill>
                  <a:srgbClr val="FF0000"/>
                </a:solidFill>
                <a:latin typeface="Monotype Corsiva" pitchFamily="66" charset="0"/>
              </a:rPr>
              <a:t>Валеология</a:t>
            </a:r>
            <a:r>
              <a:rPr lang="ru-RU" sz="3000" dirty="0" smtClean="0">
                <a:solidFill>
                  <a:srgbClr val="FF0000"/>
                </a:solidFill>
                <a:latin typeface="Monotype Corsiva" pitchFamily="66" charset="0"/>
              </a:rPr>
              <a:t> или здоровый малыш»</a:t>
            </a:r>
            <a:endParaRPr lang="ru-RU" sz="3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5280">
            <a:off x="550961" y="1670446"/>
            <a:ext cx="3449012" cy="2586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9126">
            <a:off x="5530312" y="1650024"/>
            <a:ext cx="3350574" cy="2512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:\Фото\Фото 3гр\DSC04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857364"/>
            <a:ext cx="4038613" cy="3028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 descr="D:\Фото\Фото 3гр\DSC03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3369">
            <a:off x="491833" y="1076993"/>
            <a:ext cx="3500462" cy="26253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428860" y="285728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  <a:latin typeface="Monotype Corsiva" pitchFamily="66" charset="0"/>
              </a:rPr>
              <a:t>Прогулка </a:t>
            </a:r>
            <a:endParaRPr lang="ru-RU" sz="36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071942"/>
            <a:ext cx="3429024" cy="2571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6" name="Picture 4" descr="D:\Фото\Фото 3гр\DSC046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10769">
            <a:off x="5631265" y="834989"/>
            <a:ext cx="3373943" cy="25304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7" name="Picture 5" descr="D:\Фото\Фото 3гр\DSC045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000504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286124"/>
            <a:ext cx="42672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3108" y="428604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  <a:latin typeface="Monotype Corsiva" pitchFamily="66" charset="0"/>
              </a:rPr>
              <a:t>Гимнастика после сна</a:t>
            </a:r>
            <a:endParaRPr lang="ru-RU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98"/>
            <a:ext cx="3355967" cy="251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357298"/>
            <a:ext cx="3429024" cy="2571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357166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  <a:latin typeface="Monotype Corsiva" pitchFamily="66" charset="0"/>
              </a:rPr>
              <a:t>Дорожка  «Здоровья»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00108"/>
            <a:ext cx="42672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42672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429000"/>
            <a:ext cx="42672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643314"/>
            <a:ext cx="3500462" cy="2625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857356" y="428604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  <a:latin typeface="Monotype Corsiva" pitchFamily="66" charset="0"/>
              </a:rPr>
              <a:t>Спортивный досуг «</a:t>
            </a:r>
            <a:r>
              <a:rPr lang="ru-RU" sz="3600" u="sng" dirty="0" err="1" smtClean="0">
                <a:solidFill>
                  <a:srgbClr val="FF0000"/>
                </a:solidFill>
                <a:latin typeface="Monotype Corsiva" pitchFamily="66" charset="0"/>
              </a:rPr>
              <a:t>Ярморка</a:t>
            </a:r>
            <a:r>
              <a:rPr lang="ru-RU" sz="3600" u="sng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2858">
            <a:off x="776900" y="1507450"/>
            <a:ext cx="3110028" cy="23325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80804">
            <a:off x="5140362" y="1620553"/>
            <a:ext cx="3314693" cy="2486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40058" y="2417738"/>
            <a:ext cx="2764618" cy="2072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7775">
            <a:off x="674049" y="1288425"/>
            <a:ext cx="2964822" cy="2222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4945">
            <a:off x="4927069" y="771287"/>
            <a:ext cx="3500462" cy="2625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891" y="3821510"/>
            <a:ext cx="2848245" cy="2135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857628"/>
            <a:ext cx="3038835" cy="2278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Муниципальное автономное дошкольное образовательное учреждение&amp;#x0D;&amp;#x0A;«Детский сад № 49»&amp;#x0D;&amp;#x0A;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75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автономное дошкольное образовательное учреждение «Детский сад № 49»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komputer</cp:lastModifiedBy>
  <cp:revision>19</cp:revision>
  <dcterms:created xsi:type="dcterms:W3CDTF">2013-01-06T18:32:13Z</dcterms:created>
  <dcterms:modified xsi:type="dcterms:W3CDTF">2016-04-02T11:33:44Z</dcterms:modified>
</cp:coreProperties>
</file>