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227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ВСЁ\Работа\достижения\дети\2016\Февраль\Дартс\Новая папка\SAM_23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12" y="785786"/>
            <a:ext cx="4000528" cy="30003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8572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Соревнования по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дартсу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зачёт Спартакиады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F:\ВСЁ\Работа\достижения\дети\2016\Февраль\Дартс\Новая папка\SAM_2399.JPG"/>
          <p:cNvPicPr>
            <a:picLocks noChangeAspect="1" noChangeArrowheads="1"/>
          </p:cNvPicPr>
          <p:nvPr/>
        </p:nvPicPr>
        <p:blipFill>
          <a:blip r:embed="rId3" cstate="print"/>
          <a:srcRect r="10000" b="20000"/>
          <a:stretch>
            <a:fillRect/>
          </a:stretch>
        </p:blipFill>
        <p:spPr bwMode="auto">
          <a:xfrm>
            <a:off x="1714487" y="6334105"/>
            <a:ext cx="4214843" cy="2809895"/>
          </a:xfrm>
          <a:prstGeom prst="rect">
            <a:avLst/>
          </a:prstGeom>
          <a:noFill/>
        </p:spPr>
      </p:pic>
      <p:pic>
        <p:nvPicPr>
          <p:cNvPr id="1028" name="Picture 4" descr="F:\ВСЁ\Работа\достижения\дети\2016\Февраль\Дартс\Новая папка\SAM_24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90" y="3929058"/>
            <a:ext cx="3071810" cy="2303858"/>
          </a:xfrm>
          <a:prstGeom prst="rect">
            <a:avLst/>
          </a:prstGeom>
          <a:noFill/>
        </p:spPr>
      </p:pic>
      <p:pic>
        <p:nvPicPr>
          <p:cNvPr id="1029" name="Picture 5" descr="F:\ВСЁ\Работа\достижения\дети\2016\Февраль\Дартс\Новая папка\SAM_24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90" y="3964778"/>
            <a:ext cx="3071834" cy="2303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гения\Desktop\сайт док\новое\дипломы\дети\ДАРТС\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0496"/>
            <a:ext cx="6858000" cy="96849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вгения\Desktop\сайт док\новое\дипломы\дети\ДАРТС\IMG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вгения\Desktop\сайт док\новое\дипломы\дети\ДАРТС\IMG_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3063"/>
            <a:ext cx="6858000" cy="95485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вгения\Desktop\сайт док\новое\дипломы\дети\ДАРТС\IMG_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2361"/>
            <a:ext cx="6858000" cy="96687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ВСЁ\Работа\достижения\дети\2016\Февраль\Дартс\Новая папка\Бахолдина Софь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571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ВСЁ\Работа\достижения\дети\2016\Февраль\Дартс\Новая папка\Васильева наст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395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ВСЁ\Работа\достижения\дети\2016\Февраль\Дартс\Новая папка\Галеев Иль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631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ВСЁ\Работа\достижения\дети\2016\Февраль\Дартс\Новая папка\Кузьмин Ива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7072338" cy="94579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ВСЁ\Работа\достижения\дети\2016\Февраль\Дартс1\Новая папка\Ткаченко Пол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571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ВСЁ\Работа\достижения\дети\2016\Февраль\Дартс1\Новая папка\КриницынВ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696" y="0"/>
            <a:ext cx="6674304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ВСЁ\Работа\достижения\дети\2016\Февраль\Дартс1\Новая папка\Огородова Маш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571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ВСЁ\Работа\достижения\дети\2016\Февраль\Дартс1\Новая папка\Салушкин В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</Words>
  <Application>Microsoft Office PowerPoint</Application>
  <PresentationFormat>Экран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MDOU 62</dc:creator>
  <cp:lastModifiedBy>Евгения</cp:lastModifiedBy>
  <cp:revision>4</cp:revision>
  <dcterms:created xsi:type="dcterms:W3CDTF">2016-02-15T05:50:27Z</dcterms:created>
  <dcterms:modified xsi:type="dcterms:W3CDTF">2016-02-19T05:14:09Z</dcterms:modified>
</cp:coreProperties>
</file>