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B93256-9A11-43DD-A9C0-21C0F19F032C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06C99A-13BE-4037-8163-3EC9049883F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214282" y="2214554"/>
            <a:ext cx="8001056" cy="285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МАДОУ Д\С № 49</a:t>
            </a:r>
            <a:br>
              <a:rPr lang="ru-RU" sz="2700" dirty="0" smtClean="0"/>
            </a:br>
            <a:r>
              <a:rPr lang="ru-RU" dirty="0" smtClean="0"/>
              <a:t>День открытых дверей </a:t>
            </a:r>
            <a:br>
              <a:rPr lang="ru-RU" dirty="0" smtClean="0"/>
            </a:br>
            <a:r>
              <a:rPr lang="ru-RU" dirty="0" smtClean="0"/>
              <a:t>в группе № 4 корпус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757510"/>
          </a:xfrm>
        </p:spPr>
        <p:txBody>
          <a:bodyPr>
            <a:normAutofit/>
          </a:bodyPr>
          <a:lstStyle/>
          <a:p>
            <a:r>
              <a:rPr lang="ru-RU" dirty="0" smtClean="0"/>
              <a:t>		   	Воспитатели: Рябова Н.В.,      	Кузнецова Д.Н.</a:t>
            </a:r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000" dirty="0" smtClean="0"/>
              <a:t>Березники 2016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Autofit/>
          </a:bodyPr>
          <a:lstStyle/>
          <a:p>
            <a:pPr algn="just"/>
            <a:r>
              <a:rPr lang="ru-RU" sz="3200" u="sng" dirty="0" smtClean="0"/>
              <a:t>ЦЕЛЬ ДНЯ ОТКРЫТЫХ ДВЕРЕЙ</a:t>
            </a:r>
            <a:r>
              <a:rPr lang="ru-RU" sz="3200" dirty="0" smtClean="0"/>
              <a:t>: </a:t>
            </a:r>
            <a:br>
              <a:rPr lang="ru-RU" sz="3200" dirty="0" smtClean="0"/>
            </a:br>
            <a:r>
              <a:rPr lang="ru-RU" sz="3200" dirty="0" smtClean="0"/>
              <a:t>Повышение заинтересованности родителей воспитанников в вопросах укрепления и сохранения здоровья детей.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 группе № 4 корпуса № 3 в рамках «Дня открытых дверей» были проведены 2 мероприятия: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Беседа  о ЗОЖ, провела воспитатель Рябова Нина Владимировна.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Комплекс утренней гимнастики, провела воспитатель Кузнецова Дарья Николаевна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ru-RU" dirty="0" smtClean="0"/>
              <a:t>Беседа о ЗОЖ.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о составляющих компонентах здоровья, ЗОЖ, и факторах разрушающих наше здоровье;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представление о зависимости здоровья человека от правильного питания;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о роли гигиены и режима дня для здоровья человека;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прививать интерес к физкультуре и спорту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15328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Открытое занятие по ЗОЖ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Материал к занятию:</a:t>
            </a:r>
          </a:p>
          <a:p>
            <a:pPr algn="ctr">
              <a:buNone/>
            </a:pPr>
            <a:r>
              <a:rPr lang="ru-RU" dirty="0" smtClean="0"/>
              <a:t>Иллюстрации о режиме дня, гигиенических принадлежностях, картинки овощи, фрукты.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фото с открытого заняти Н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285992"/>
            <a:ext cx="6858048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24744"/>
          </a:xfrm>
        </p:spPr>
        <p:txBody>
          <a:bodyPr>
            <a:normAutofit/>
          </a:bodyPr>
          <a:lstStyle/>
          <a:p>
            <a:r>
              <a:rPr lang="ru-RU" dirty="0" smtClean="0"/>
              <a:t>Утренняя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Цель: </a:t>
            </a:r>
          </a:p>
          <a:p>
            <a:pPr algn="just"/>
            <a:r>
              <a:rPr lang="ru-RU" dirty="0" smtClean="0"/>
              <a:t>формировать </a:t>
            </a:r>
            <a:r>
              <a:rPr lang="ru-RU" dirty="0"/>
              <a:t>правильную осанку и воспитывать умение сохранять ее в различных видах </a:t>
            </a:r>
            <a:r>
              <a:rPr lang="ru-RU" dirty="0" smtClean="0"/>
              <a:t>деятельности;</a:t>
            </a:r>
          </a:p>
          <a:p>
            <a:pPr algn="just"/>
            <a:r>
              <a:rPr lang="ru-RU" dirty="0" smtClean="0"/>
              <a:t>формировать </a:t>
            </a:r>
            <a:r>
              <a:rPr lang="ru-RU" dirty="0"/>
              <a:t>потребность в ежедневной двигательной </a:t>
            </a:r>
            <a:r>
              <a:rPr lang="ru-RU" dirty="0" smtClean="0"/>
              <a:t>активности;</a:t>
            </a:r>
          </a:p>
          <a:p>
            <a:pPr algn="just"/>
            <a:r>
              <a:rPr lang="ru-RU" dirty="0" smtClean="0"/>
              <a:t>развивать умение работать с гимнастическими палочками;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uATWucdG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492896"/>
            <a:ext cx="4000496" cy="3000372"/>
          </a:xfrm>
          <a:prstGeom prst="rect">
            <a:avLst/>
          </a:prstGeom>
        </p:spPr>
      </p:pic>
      <p:pic>
        <p:nvPicPr>
          <p:cNvPr id="5" name="Рисунок 4" descr="nQ4A1tJxUb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132856"/>
            <a:ext cx="3000378" cy="40005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dirty="0" smtClean="0"/>
              <a:t>Утренняя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472514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09544"/>
          </a:xfrm>
        </p:spPr>
        <p:txBody>
          <a:bodyPr/>
          <a:lstStyle/>
          <a:p>
            <a:pPr algn="just"/>
            <a:r>
              <a:rPr lang="ru-RU" sz="2400" dirty="0" smtClean="0"/>
              <a:t>Родители отметили дисциплину детей, хорошую организованность, правильное и четкое выполнение всех заданий, что можно увидеть в положительных отзывах</a:t>
            </a:r>
            <a:r>
              <a:rPr lang="ru-RU" sz="2400" dirty="0" smtClean="0"/>
              <a:t>!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ru-RU" dirty="0"/>
          </a:p>
        </p:txBody>
      </p:sp>
      <p:pic>
        <p:nvPicPr>
          <p:cNvPr id="1029" name="Picture 5" descr="C:\Users\Евгения\Desktop\сайт док\новое\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4267200" cy="1752600"/>
          </a:xfrm>
          <a:prstGeom prst="rect">
            <a:avLst/>
          </a:prstGeom>
          <a:noFill/>
        </p:spPr>
      </p:pic>
      <p:pic>
        <p:nvPicPr>
          <p:cNvPr id="1030" name="Picture 6" descr="C:\Users\Евгения\Desktop\сайт док\новое\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437112"/>
            <a:ext cx="42672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131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 МАДОУ Д\С № 49 День открытых дверей  в группе № 4 корпус 3</vt:lpstr>
      <vt:lpstr>ЦЕЛЬ ДНЯ ОТКРЫТЫХ ДВЕРЕЙ:  Повышение заинтересованности родителей воспитанников в вопросах укрепления и сохранения здоровья детей.</vt:lpstr>
      <vt:lpstr>Беседа о ЗОЖ.</vt:lpstr>
      <vt:lpstr>Открытое занятие по ЗОЖ</vt:lpstr>
      <vt:lpstr>Утренняя гимнастика</vt:lpstr>
      <vt:lpstr>Утренняя гимнастика</vt:lpstr>
      <vt:lpstr>Результат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МАДОУ Д\С № 49 Открытые занятия в группе № 4 корпус 3</dc:title>
  <dc:creator>Admin</dc:creator>
  <cp:lastModifiedBy>Евгения</cp:lastModifiedBy>
  <cp:revision>9</cp:revision>
  <dcterms:created xsi:type="dcterms:W3CDTF">2016-01-15T10:08:46Z</dcterms:created>
  <dcterms:modified xsi:type="dcterms:W3CDTF">2016-01-20T06:50:20Z</dcterms:modified>
</cp:coreProperties>
</file>