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57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714488"/>
            <a:ext cx="8501122" cy="2286016"/>
          </a:xfrm>
        </p:spPr>
        <p:txBody>
          <a:bodyPr>
            <a:normAutofit fontScale="90000"/>
          </a:bodyPr>
          <a:lstStyle/>
          <a:p>
            <a:r>
              <a:rPr lang="ru-RU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/>
            </a:r>
            <a:br>
              <a:rPr lang="ru-RU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</a:br>
            <a:r>
              <a:rPr lang="ru-RU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             </a:t>
            </a:r>
            <a:r>
              <a:rPr lang="ru-RU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День открытых дверей</a:t>
            </a:r>
            <a:br>
              <a:rPr lang="ru-RU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</a:br>
            <a:r>
              <a:rPr lang="ru-RU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  <a:t>      «Семья – здоровье - детский сад»</a:t>
            </a:r>
            <a:br>
              <a:rPr lang="ru-RU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</a:rPr>
            </a:br>
            <a:endParaRPr lang="ru-RU" b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33265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автономное дошкольное образовательное учреждение «Детский сад № 49</a:t>
            </a:r>
            <a:r>
              <a:rPr lang="ru-RU" dirty="0" smtClean="0"/>
              <a:t>»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940152" y="4365104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Воспитатели группы № 2</a:t>
            </a:r>
          </a:p>
          <a:p>
            <a:r>
              <a:rPr lang="ru-RU" dirty="0" smtClean="0"/>
              <a:t>Ларина Н.В.</a:t>
            </a:r>
          </a:p>
          <a:p>
            <a:r>
              <a:rPr lang="ru-RU" dirty="0" err="1" smtClean="0"/>
              <a:t>Эккерт</a:t>
            </a:r>
            <a:r>
              <a:rPr lang="ru-RU" dirty="0" smtClean="0"/>
              <a:t> С.Г.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Березники, 2016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115409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700" dirty="0" smtClean="0"/>
              <a:t>В рамках дня открытых дверей были проведены следующие мероприятия: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14489"/>
            <a:ext cx="7643866" cy="407196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утренняя гимнастика «Вместе с мамой» – провела Ларина </a:t>
            </a:r>
            <a:r>
              <a:rPr lang="ru-RU" sz="2400" dirty="0" smtClean="0"/>
              <a:t>Н</a:t>
            </a:r>
            <a:r>
              <a:rPr lang="ru-RU" sz="2400" dirty="0" smtClean="0"/>
              <a:t>аталья </a:t>
            </a:r>
            <a:r>
              <a:rPr lang="ru-RU" sz="2400" dirty="0" smtClean="0"/>
              <a:t>В</a:t>
            </a:r>
            <a:r>
              <a:rPr lang="ru-RU" sz="2400" dirty="0" smtClean="0"/>
              <a:t>икторовна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физкультурное занятие «Будь здоров</a:t>
            </a:r>
            <a:r>
              <a:rPr lang="ru-RU" sz="2400" dirty="0" smtClean="0"/>
              <a:t>» – </a:t>
            </a:r>
            <a:r>
              <a:rPr lang="ru-RU" sz="2400" dirty="0" smtClean="0"/>
              <a:t>провела </a:t>
            </a:r>
            <a:r>
              <a:rPr lang="ru-RU" sz="2400" dirty="0" err="1" smtClean="0"/>
              <a:t>Эккерт</a:t>
            </a:r>
            <a:r>
              <a:rPr lang="ru-RU" sz="2400" dirty="0" smtClean="0"/>
              <a:t>  </a:t>
            </a:r>
            <a:r>
              <a:rPr lang="ru-RU" sz="2400" dirty="0" smtClean="0"/>
              <a:t>Светлана Г</a:t>
            </a:r>
            <a:r>
              <a:rPr lang="ru-RU" sz="2400" dirty="0" smtClean="0"/>
              <a:t>еннадьевна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642918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Комплекс утренней гимнастики  (с мешочками) </a:t>
            </a:r>
            <a:endParaRPr lang="ru-RU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(старшая группа)</a:t>
            </a:r>
            <a:endParaRPr lang="ru-RU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 smtClean="0">
                <a:solidFill>
                  <a:srgbClr val="555555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555555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555555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формировать у детей интерес и ценностное отношение к занятиям физической культурой.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помочь родителям и детям ощутить радость от совместной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двигательной деятельности.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показать родителям и научить детей выполнять   ритмическую гимнастику.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развивать двигательные качества и навыки у детей.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способствовать привитию навыков здорового образа жизни, формированию правильной осанки.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Оборудование: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мешочки</a:t>
            </a:r>
            <a:endParaRPr lang="ru-RU" sz="2400" dirty="0" smtClean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ser\Desktop\P1154687 (1).JPG"/>
          <p:cNvPicPr>
            <a:picLocks noChangeAspect="1" noChangeArrowheads="1"/>
          </p:cNvPicPr>
          <p:nvPr/>
        </p:nvPicPr>
        <p:blipFill rotWithShape="1">
          <a:blip r:embed="rId2" cstate="print"/>
          <a:srcRect r="22330" b="21080"/>
          <a:stretch/>
        </p:blipFill>
        <p:spPr bwMode="auto">
          <a:xfrm>
            <a:off x="1142976" y="357166"/>
            <a:ext cx="3429024" cy="3214710"/>
          </a:xfrm>
          <a:prstGeom prst="rect">
            <a:avLst/>
          </a:prstGeom>
          <a:noFill/>
        </p:spPr>
      </p:pic>
      <p:pic>
        <p:nvPicPr>
          <p:cNvPr id="3" name="Picture 4" descr="C:\Users\user\Desktop\20160115_081713.jpg"/>
          <p:cNvPicPr>
            <a:picLocks noChangeAspect="1" noChangeArrowheads="1"/>
          </p:cNvPicPr>
          <p:nvPr/>
        </p:nvPicPr>
        <p:blipFill rotWithShape="1">
          <a:blip r:embed="rId3" cstate="print"/>
          <a:srcRect b="22157"/>
          <a:stretch/>
        </p:blipFill>
        <p:spPr bwMode="auto">
          <a:xfrm>
            <a:off x="3000364" y="3571876"/>
            <a:ext cx="3571900" cy="3000396"/>
          </a:xfrm>
          <a:prstGeom prst="rect">
            <a:avLst/>
          </a:prstGeom>
          <a:noFill/>
        </p:spPr>
      </p:pic>
      <p:pic>
        <p:nvPicPr>
          <p:cNvPr id="4" name="Picture 2" descr="C:\Users\user\Desktop\20160115_081735.jpg"/>
          <p:cNvPicPr>
            <a:picLocks noChangeAspect="1" noChangeArrowheads="1"/>
          </p:cNvPicPr>
          <p:nvPr/>
        </p:nvPicPr>
        <p:blipFill rotWithShape="1">
          <a:blip r:embed="rId4" cstate="print"/>
          <a:srcRect b="18127"/>
          <a:stretch/>
        </p:blipFill>
        <p:spPr bwMode="auto">
          <a:xfrm>
            <a:off x="5072066" y="428604"/>
            <a:ext cx="3395919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Физкультурное занятие «Будь здоров»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2400" b="1" dirty="0" smtClean="0"/>
              <a:t>Задачи: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упражнять детей ходить и бегать между предметами, не задевая их;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формировать устойчивое равновесие при ходьбе и беге по наклонной доске;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dirty="0" smtClean="0"/>
              <a:t>упражнять в прыжках с ноги на ногу, при забрасывании мяча в кольцо.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F:\IMG_20160115_1605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785794"/>
            <a:ext cx="3786214" cy="283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F:\IMG_20160115_1602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876" y="785794"/>
            <a:ext cx="4057678" cy="289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IMG_20160115_160229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7552"/>
          <a:stretch/>
        </p:blipFill>
        <p:spPr bwMode="auto">
          <a:xfrm>
            <a:off x="2643174" y="3786190"/>
            <a:ext cx="4000528" cy="271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428628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109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          День открытых дверей       «Семья – здоровье - детский сад» </vt:lpstr>
      <vt:lpstr>  В рамках дня открытых дверей были проведены следующие мероприятия:</vt:lpstr>
      <vt:lpstr>Слайд 3</vt:lpstr>
      <vt:lpstr>Слайд 4</vt:lpstr>
      <vt:lpstr>Физкультурное занятие «Будь здоров»</vt:lpstr>
      <vt:lpstr>Слайд 6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День открытых дверей       Семья – здоровье - детский сад </dc:title>
  <dc:creator>user</dc:creator>
  <cp:lastModifiedBy>Евгения</cp:lastModifiedBy>
  <cp:revision>12</cp:revision>
  <dcterms:created xsi:type="dcterms:W3CDTF">2016-01-18T16:02:18Z</dcterms:created>
  <dcterms:modified xsi:type="dcterms:W3CDTF">2016-01-20T10:58:37Z</dcterms:modified>
</cp:coreProperties>
</file>