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19716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День открытых дверей</a:t>
            </a:r>
            <a:br>
              <a:rPr lang="ru-RU" sz="2800" dirty="0" smtClean="0"/>
            </a:br>
            <a:r>
              <a:rPr lang="ru-RU" sz="2800" dirty="0" smtClean="0"/>
              <a:t> «СЕМЬЯ – ЗДОРОВЬЕ – ДЕТСКИЙ САД»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Воспитатели первой  младшей группы:</a:t>
            </a:r>
            <a:br>
              <a:rPr lang="ru-RU" dirty="0" smtClean="0"/>
            </a:br>
            <a:r>
              <a:rPr lang="ru-RU" dirty="0" smtClean="0"/>
              <a:t> Ельчанинова Юлия Владимировна,</a:t>
            </a:r>
            <a:br>
              <a:rPr lang="ru-RU" dirty="0" smtClean="0"/>
            </a:br>
            <a:r>
              <a:rPr lang="ru-RU" dirty="0" err="1" smtClean="0"/>
              <a:t>Шерстобитова</a:t>
            </a:r>
            <a:r>
              <a:rPr lang="ru-RU" dirty="0" smtClean="0"/>
              <a:t> Наталья Ильинична</a:t>
            </a:r>
            <a:r>
              <a:rPr lang="ru-RU" dirty="0" smtClean="0"/>
              <a:t>.</a:t>
            </a:r>
            <a:endParaRPr lang="en-US" dirty="0" smtClean="0"/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2016 год.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автономное дошкольное образовательное учреждение «Детский сад № 49»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Снеговика.</a:t>
            </a:r>
            <a:endParaRPr lang="ru-RU" dirty="0"/>
          </a:p>
        </p:txBody>
      </p:sp>
      <p:pic>
        <p:nvPicPr>
          <p:cNvPr id="4" name="Содержимое 3" descr="20160114_1721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Ручки в бок, ножками мы «топ».</a:t>
            </a:r>
            <a:endParaRPr lang="ru-RU" dirty="0"/>
          </a:p>
        </p:txBody>
      </p:sp>
      <p:pic>
        <p:nvPicPr>
          <p:cNvPr id="4" name="Содержимое 3" descr="20160114_1722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Греем ручки, греем ножки.</a:t>
            </a:r>
            <a:endParaRPr lang="ru-RU" dirty="0"/>
          </a:p>
        </p:txBody>
      </p:sp>
      <p:pic>
        <p:nvPicPr>
          <p:cNvPr id="4" name="Содержимое 3" descr="20160114_1722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Спортивное- оздоровительное мероприятие:</a:t>
            </a:r>
            <a:br>
              <a:rPr lang="ru-RU" sz="2400" b="1" i="1" dirty="0" smtClean="0"/>
            </a:br>
            <a:r>
              <a:rPr lang="ru-RU" sz="2400" b="1" i="1" dirty="0" smtClean="0"/>
              <a:t> «Научим мы Снеговика играть, прыгать, бегать и скакать»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Задачи</a:t>
            </a:r>
            <a:r>
              <a:rPr lang="ru-RU" dirty="0" smtClean="0"/>
              <a:t>: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Приобщить </a:t>
            </a:r>
            <a:r>
              <a:rPr lang="ru-RU" dirty="0" smtClean="0"/>
              <a:t>к совместной деятельности</a:t>
            </a:r>
            <a:r>
              <a:rPr lang="ru-RU" dirty="0" smtClean="0"/>
              <a:t>.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Упражнять в ориентировке в пространстве, в выполнении движений в соответствии с текстом. Расширять двигательный опыт- бросать "снежки" вдаль, прыгать на двух ногах, бегать в паре, держась за руки. 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Продолжать </a:t>
            </a:r>
            <a:r>
              <a:rPr lang="ru-RU" dirty="0" smtClean="0"/>
              <a:t>развивать умение детей передавать простейшими движениями персонажей: зайчик, лисичка, волк. 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Развивать </a:t>
            </a:r>
            <a:r>
              <a:rPr lang="ru-RU" dirty="0" smtClean="0"/>
              <a:t>крупную моторику, вызвать положительные эмоции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Снеговик в гостях у детей.</a:t>
            </a:r>
            <a:endParaRPr lang="ru-RU" dirty="0"/>
          </a:p>
        </p:txBody>
      </p:sp>
      <p:pic>
        <p:nvPicPr>
          <p:cNvPr id="4" name="Содержимое 3" descr="20160114_1712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со снежками.</a:t>
            </a:r>
            <a:endParaRPr lang="ru-RU" dirty="0"/>
          </a:p>
        </p:txBody>
      </p:sp>
      <p:pic>
        <p:nvPicPr>
          <p:cNvPr id="4" name="Содержимое 3" descr="20160114_1713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Зайки белые сидят и ушами шевелят. </a:t>
            </a:r>
            <a:endParaRPr lang="ru-RU" dirty="0"/>
          </a:p>
        </p:txBody>
      </p:sp>
      <p:pic>
        <p:nvPicPr>
          <p:cNvPr id="4" name="Содержимое 3" descr="20160114_1714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страшный волк! Зубами щелк.</a:t>
            </a:r>
            <a:endParaRPr lang="ru-RU" dirty="0"/>
          </a:p>
        </p:txBody>
      </p:sp>
      <p:pic>
        <p:nvPicPr>
          <p:cNvPr id="4" name="Содержимое 3" descr="20160114_1715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Лисичка- рыжая сестричка.</a:t>
            </a:r>
            <a:endParaRPr lang="ru-RU" dirty="0"/>
          </a:p>
        </p:txBody>
      </p:sp>
      <p:pic>
        <p:nvPicPr>
          <p:cNvPr id="4" name="Содержимое 3" descr="20160114_1717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Крепко за руки держись. С горки в саночках катись.</a:t>
            </a:r>
            <a:endParaRPr lang="ru-RU" dirty="0"/>
          </a:p>
        </p:txBody>
      </p:sp>
      <p:pic>
        <p:nvPicPr>
          <p:cNvPr id="4" name="Содержимое 3" descr="20160114_172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Снеговик с саночек упал, Савелий руку ему дал.</a:t>
            </a:r>
            <a:endParaRPr lang="ru-RU" dirty="0"/>
          </a:p>
        </p:txBody>
      </p:sp>
      <p:pic>
        <p:nvPicPr>
          <p:cNvPr id="4" name="Содержимое 3" descr="20160114_172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</TotalTime>
  <Words>158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День открытых дверей  «СЕМЬЯ – ЗДОРОВЬЕ – ДЕТСКИЙ САД»   </vt:lpstr>
      <vt:lpstr>Спортивное- оздоровительное мероприятие:  «Научим мы Снеговика играть, прыгать, бегать и скакать»</vt:lpstr>
      <vt:lpstr>Снеговик в гостях у детей.</vt:lpstr>
      <vt:lpstr>Игра со снежками.</vt:lpstr>
      <vt:lpstr>Зайки белые сидят и ушами шевелят. </vt:lpstr>
      <vt:lpstr>Я страшный волк! Зубами щелк.</vt:lpstr>
      <vt:lpstr>Я Лисичка- рыжая сестричка.</vt:lpstr>
      <vt:lpstr>Крепко за руки держись. С горки в саночках катись.</vt:lpstr>
      <vt:lpstr>Снеговик с саночек упал, Савелий руку ему дал.</vt:lpstr>
      <vt:lpstr>Танец Снеговика.</vt:lpstr>
      <vt:lpstr>Ручки в бок, ножками мы «топ».</vt:lpstr>
      <vt:lpstr>Греем ручки, греем ножки.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МАДОУ”Детский сад №49.”  Спортивное- оздоровительное мероприятие:  «Научим мы Снеговика играть, прыгать, бегать и скакать» </dc:title>
  <dc:creator>Админ</dc:creator>
  <cp:lastModifiedBy>Евгения</cp:lastModifiedBy>
  <cp:revision>3</cp:revision>
  <dcterms:created xsi:type="dcterms:W3CDTF">2016-01-19T16:35:58Z</dcterms:created>
  <dcterms:modified xsi:type="dcterms:W3CDTF">2016-01-20T06:43:08Z</dcterms:modified>
</cp:coreProperties>
</file>