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57" r:id="rId3"/>
    <p:sldId id="264" r:id="rId4"/>
    <p:sldId id="263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C3F4B-3B29-4AAB-ABD9-5E10F087F09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FE7C6-DB0F-48C4-9F61-953FA991A5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CFEC29E-6248-47AC-848C-94DCD3D9F79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28DEDE-DF5A-43C0-8DE6-E83251BE0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C29E-6248-47AC-848C-94DCD3D9F79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DEDE-DF5A-43C0-8DE6-E83251BE0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CFEC29E-6248-47AC-848C-94DCD3D9F79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E28DEDE-DF5A-43C0-8DE6-E83251BE0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C29E-6248-47AC-848C-94DCD3D9F79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28DEDE-DF5A-43C0-8DE6-E83251BE07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C29E-6248-47AC-848C-94DCD3D9F79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E28DEDE-DF5A-43C0-8DE6-E83251BE07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CFEC29E-6248-47AC-848C-94DCD3D9F79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E28DEDE-DF5A-43C0-8DE6-E83251BE07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CFEC29E-6248-47AC-848C-94DCD3D9F79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E28DEDE-DF5A-43C0-8DE6-E83251BE07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C29E-6248-47AC-848C-94DCD3D9F79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28DEDE-DF5A-43C0-8DE6-E83251BE0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C29E-6248-47AC-848C-94DCD3D9F79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28DEDE-DF5A-43C0-8DE6-E83251BE0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EC29E-6248-47AC-848C-94DCD3D9F79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28DEDE-DF5A-43C0-8DE6-E83251BE07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CFEC29E-6248-47AC-848C-94DCD3D9F79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E28DEDE-DF5A-43C0-8DE6-E83251BE07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CFEC29E-6248-47AC-848C-94DCD3D9F790}" type="datetimeFigureOut">
              <a:rPr lang="ru-RU" smtClean="0"/>
              <a:pPr/>
              <a:t>20.01.2016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E28DEDE-DF5A-43C0-8DE6-E83251BE0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908720"/>
            <a:ext cx="8493224" cy="2908920"/>
          </a:xfrm>
        </p:spPr>
        <p:txBody>
          <a:bodyPr>
            <a:normAutofit/>
          </a:bodyPr>
          <a:lstStyle/>
          <a:p>
            <a:r>
              <a:rPr lang="ru-RU" dirty="0" smtClean="0"/>
              <a:t>День открытых дверей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>«СЕМЬЯ – ЗДОРОВЬЕ – ДЕТСКИЙ САД»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38400" y="4509120"/>
            <a:ext cx="6705600" cy="901824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 smtClean="0"/>
              <a:t>2 МЛАДШАЯ ГРУППА </a:t>
            </a:r>
            <a:r>
              <a:rPr lang="ru-RU" sz="7200" dirty="0" smtClean="0"/>
              <a:t>М</a:t>
            </a:r>
            <a:r>
              <a:rPr lang="ru-RU" sz="7200" dirty="0" smtClean="0"/>
              <a:t>А</a:t>
            </a:r>
            <a:r>
              <a:rPr lang="ru-RU" sz="7200" dirty="0" smtClean="0"/>
              <a:t>ДОУ </a:t>
            </a:r>
            <a:r>
              <a:rPr lang="ru-RU" sz="7200" dirty="0" smtClean="0"/>
              <a:t>№49 Корпус 3</a:t>
            </a:r>
          </a:p>
          <a:p>
            <a:r>
              <a:rPr lang="ru-RU" sz="7200" dirty="0" smtClean="0"/>
              <a:t>ВОСПИТАТЕЛИ:</a:t>
            </a:r>
          </a:p>
          <a:p>
            <a:r>
              <a:rPr lang="ru-RU" sz="7200" dirty="0" smtClean="0"/>
              <a:t>КЛЕВАКИНА  Т.О.</a:t>
            </a:r>
          </a:p>
          <a:p>
            <a:r>
              <a:rPr lang="ru-RU" sz="7200" dirty="0" smtClean="0"/>
              <a:t>ПОПОВА  О.В.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112168"/>
          </a:xfrm>
        </p:spPr>
        <p:txBody>
          <a:bodyPr>
            <a:noAutofit/>
          </a:bodyPr>
          <a:lstStyle/>
          <a:p>
            <a:pPr algn="just"/>
            <a:r>
              <a:rPr lang="ru-RU" sz="3600" b="1" dirty="0" smtClean="0"/>
              <a:t>Интегрированное занятие «Весёлое путешествие с Колобком»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916832"/>
            <a:ext cx="8153400" cy="41791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/>
              <a:t>Цель: </a:t>
            </a:r>
            <a:endParaRPr lang="ru-RU" sz="3200" dirty="0" smtClean="0"/>
          </a:p>
          <a:p>
            <a:pPr algn="just">
              <a:buNone/>
            </a:pPr>
            <a:r>
              <a:rPr lang="ru-RU" sz="3200" dirty="0" smtClean="0"/>
              <a:t>	1.Развивать </a:t>
            </a:r>
            <a:r>
              <a:rPr lang="ru-RU" sz="3200" dirty="0" smtClean="0"/>
              <a:t>ловкость движений.</a:t>
            </a:r>
            <a:br>
              <a:rPr lang="ru-RU" sz="3200" dirty="0" smtClean="0"/>
            </a:br>
            <a:r>
              <a:rPr lang="ru-RU" sz="3200" dirty="0" smtClean="0"/>
              <a:t>2.Упражнять в различных видах ходьбы.</a:t>
            </a:r>
            <a:br>
              <a:rPr lang="ru-RU" sz="3200" dirty="0" smtClean="0"/>
            </a:br>
            <a:r>
              <a:rPr lang="ru-RU" sz="3200" dirty="0" smtClean="0"/>
              <a:t>3.Закреплять умение прыгать на двух ногах.</a:t>
            </a:r>
            <a:br>
              <a:rPr lang="ru-RU" sz="3200" dirty="0" smtClean="0"/>
            </a:br>
            <a:r>
              <a:rPr lang="ru-RU" sz="3200" dirty="0" smtClean="0"/>
              <a:t>4.Развивать мелкую моторику, речь.</a:t>
            </a:r>
            <a:br>
              <a:rPr lang="ru-RU" sz="3200" dirty="0" smtClean="0"/>
            </a:br>
            <a:r>
              <a:rPr lang="ru-RU" sz="3200" dirty="0" smtClean="0"/>
              <a:t>5.Вызвать у детей эмоциональный настрой и радость от занятия физкультурой.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Вместе весело шагать...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1,2,3,4,5 будем весело играть…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В сказку мы сейчас войдём…</a:t>
            </a:r>
            <a:endParaRPr lang="ru-RU" dirty="0"/>
          </a:p>
        </p:txBody>
      </p:sp>
      <p:pic>
        <p:nvPicPr>
          <p:cNvPr id="1028" name="Picture 4" descr="C:\Users\владимир сергеевич\Desktop\путеш с Колобком ФИЗО\колобок физо\IMG_20160112_093215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068960"/>
            <a:ext cx="3886200" cy="2685182"/>
          </a:xfrm>
          <a:prstGeom prst="rect">
            <a:avLst/>
          </a:prstGeom>
          <a:noFill/>
        </p:spPr>
      </p:pic>
      <p:pic>
        <p:nvPicPr>
          <p:cNvPr id="1029" name="Picture 5" descr="C:\Users\владимир сергеевич\Desktop\путеш с Колобком ФИЗО\колобок физо\IMG_20160112_093455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136106"/>
            <a:ext cx="3886200" cy="21859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    Покружились в сказке все мы очутились…</a:t>
            </a:r>
            <a:endParaRPr lang="ru-RU" sz="3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dirty="0" smtClean="0"/>
              <a:t>        Лес дремучий и густой …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         Поиграем мы с тобой…</a:t>
            </a:r>
            <a:endParaRPr lang="ru-RU" dirty="0"/>
          </a:p>
        </p:txBody>
      </p:sp>
      <p:pic>
        <p:nvPicPr>
          <p:cNvPr id="2050" name="Picture 2" descr="C:\Users\владимир сергеевич\Desktop\путеш с Колобком ФИЗО\колобок физо\IMG_20160112_093024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136106"/>
            <a:ext cx="3886200" cy="2185988"/>
          </a:xfrm>
          <a:prstGeom prst="rect">
            <a:avLst/>
          </a:prstGeom>
          <a:noFill/>
        </p:spPr>
      </p:pic>
      <p:pic>
        <p:nvPicPr>
          <p:cNvPr id="2051" name="Picture 3" descr="C:\Users\владимир сергеевич\Desktop\путеш с Колобком ФИЗО\колобок физо\IMG_20160112_093616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136106"/>
            <a:ext cx="3886200" cy="21859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988840"/>
            <a:ext cx="8153400" cy="3196952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Исходя </a:t>
            </a:r>
            <a:r>
              <a:rPr lang="ru-RU" dirty="0" smtClean="0"/>
              <a:t>из положительного эмоционального настроя родителей и детей будем продолжать начатую работу по </a:t>
            </a:r>
            <a:r>
              <a:rPr lang="ru-RU" dirty="0" err="1" smtClean="0"/>
              <a:t>здоровьесбережению</a:t>
            </a:r>
            <a:r>
              <a:rPr lang="ru-RU" dirty="0" smtClean="0"/>
              <a:t> воспитанников 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5949280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322</TotalTime>
  <Words>66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Обычная</vt:lpstr>
      <vt:lpstr>День открытых дверей  «СЕМЬЯ – ЗДОРОВЬЕ – ДЕТСКИЙ САД» </vt:lpstr>
      <vt:lpstr>Интегрированное занятие «Весёлое путешествие с Колобком»</vt:lpstr>
      <vt:lpstr>         Вместе весело шагать...</vt:lpstr>
      <vt:lpstr>    Покружились в сказке все мы очутились…</vt:lpstr>
      <vt:lpstr>Слайд 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«РЕЧЕВОЕ РАЗВИТИЕ ДЕТЕЙ» ТЕАТРАЛЬНАЯ  ДЕЯТЕЛЬНОСТЬ</dc:title>
  <dc:creator>ТАТЬЯНА ОЛЕГОВНА</dc:creator>
  <cp:lastModifiedBy>Евгения</cp:lastModifiedBy>
  <cp:revision>24</cp:revision>
  <dcterms:created xsi:type="dcterms:W3CDTF">2014-11-22T05:04:03Z</dcterms:created>
  <dcterms:modified xsi:type="dcterms:W3CDTF">2016-01-20T06:30:07Z</dcterms:modified>
</cp:coreProperties>
</file>